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56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169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89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1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5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5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30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0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12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26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5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E557-C344-4945-9969-E727C8D72D47}" type="datetimeFigureOut">
              <a:rPr lang="he-IL" smtClean="0"/>
              <a:t>ט"ז/סיון/תשפ"א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9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O6cV2pRP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9" y="0"/>
            <a:ext cx="913006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6300" y="4013200"/>
            <a:ext cx="5626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סרט:</a:t>
            </a:r>
            <a:r>
              <a:rPr lang="en-US" dirty="0" smtClean="0"/>
              <a:t> </a:t>
            </a:r>
            <a:r>
              <a:rPr lang="he-IL" dirty="0" smtClean="0"/>
              <a:t>'חדר החדשות' 2.16 דק</a:t>
            </a:r>
          </a:p>
          <a:p>
            <a:pPr algn="ctr"/>
            <a:r>
              <a:rPr lang="en-US" dirty="0" smtClean="0">
                <a:hlinkClick r:id="rId3"/>
              </a:rPr>
              <a:t>https://www.youtube.com/watch?v=soO6cV2pRPA</a:t>
            </a:r>
            <a:r>
              <a:rPr lang="he-IL" dirty="0" smtClean="0">
                <a:hlinkClick r:id="rId3"/>
              </a:rPr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687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51" y="0"/>
            <a:ext cx="905589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200" y="177800"/>
            <a:ext cx="843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קן  של סיס בארגז של תריס גלילה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2431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181101"/>
            <a:ext cx="7586454" cy="5478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1300"/>
            <a:ext cx="12026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בבתים החדשים שבונים היום אין חורים וסדקים. </a:t>
            </a:r>
          </a:p>
          <a:p>
            <a:pPr algn="ctr"/>
            <a:r>
              <a:rPr lang="he-IL" sz="2400" dirty="0" smtClean="0"/>
              <a:t>כדי שיהיה לסיסים מקום לקנן מתקינים להם תיבות קינון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2448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12" y="838200"/>
            <a:ext cx="763754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152400"/>
            <a:ext cx="11734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כשנופלים גוזלים מהקן ניתן לאסוף אותם ולקחת </a:t>
            </a:r>
            <a:r>
              <a:rPr lang="he-IL" sz="2000" u="sng" dirty="0" smtClean="0"/>
              <a:t>אתם ל</a:t>
            </a:r>
            <a:r>
              <a:rPr lang="he-IL" sz="2000" dirty="0" smtClean="0"/>
              <a:t>בית החולים לחיות הבר שם יאכילו אותם וטפלו בהם עד שיגדלו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65034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4" y="484645"/>
            <a:ext cx="8475416" cy="619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88900"/>
            <a:ext cx="7899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הגוזל טופל בבית החולים לחיות הבר וגדל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5969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2" y="-130731"/>
            <a:ext cx="9130590" cy="690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0" y="0"/>
            <a:ext cx="5270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הגוזל פורח לאוויר לפגוש את חבריו הסיסים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5084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17" y="0"/>
            <a:ext cx="90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0"/>
            <a:ext cx="9129544" cy="6900074"/>
          </a:xfrm>
        </p:spPr>
      </p:pic>
      <p:sp>
        <p:nvSpPr>
          <p:cNvPr id="5" name="TextBox 4"/>
          <p:cNvSpPr txBox="1"/>
          <p:nvPr/>
        </p:nvSpPr>
        <p:spPr>
          <a:xfrm>
            <a:off x="2278772" y="365125"/>
            <a:ext cx="909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השם סיס על שם הקול. לחצו  לשמיעת הקול</a:t>
            </a:r>
          </a:p>
        </p:txBody>
      </p:sp>
      <p:pic>
        <p:nvPicPr>
          <p:cNvPr id="6" name="סיס חומו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2100" y="25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3" y="0"/>
            <a:ext cx="9186073" cy="6858000"/>
          </a:xfrm>
        </p:spPr>
      </p:pic>
    </p:spTree>
    <p:extLst>
      <p:ext uri="{BB962C8B-B14F-4D97-AF65-F5344CB8AC3E}">
        <p14:creationId xmlns:p14="http://schemas.microsoft.com/office/powerpoint/2010/main" val="237955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5" y="0"/>
            <a:ext cx="8982035" cy="6858000"/>
          </a:xfrm>
        </p:spPr>
      </p:pic>
      <p:pic>
        <p:nvPicPr>
          <p:cNvPr id="5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34" y="2506662"/>
            <a:ext cx="5751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6" y="0"/>
            <a:ext cx="9358312" cy="6858000"/>
          </a:xfrm>
        </p:spPr>
      </p:pic>
    </p:spTree>
    <p:extLst>
      <p:ext uri="{BB962C8B-B14F-4D97-AF65-F5344CB8AC3E}">
        <p14:creationId xmlns:p14="http://schemas.microsoft.com/office/powerpoint/2010/main" val="419695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32" y="-88900"/>
            <a:ext cx="9343366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6" y="0"/>
            <a:ext cx="9027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95" y="0"/>
            <a:ext cx="9004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01" y="0"/>
            <a:ext cx="95023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801" y="317500"/>
            <a:ext cx="94120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מקננים בחורים ובסדקים במבנים, למשל מתחת לגגות, בחומות ועוד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714152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</Words>
  <Application>Microsoft Office PowerPoint</Application>
  <PresentationFormat>מסך רחב</PresentationFormat>
  <Paragraphs>10</Paragraphs>
  <Slides>15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shlomit Lipschitz</dc:creator>
  <cp:lastModifiedBy>shlomit Lipschitz</cp:lastModifiedBy>
  <cp:revision>8</cp:revision>
  <dcterms:created xsi:type="dcterms:W3CDTF">2021-05-27T20:34:31Z</dcterms:created>
  <dcterms:modified xsi:type="dcterms:W3CDTF">2021-05-27T20:59:54Z</dcterms:modified>
</cp:coreProperties>
</file>